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9" r:id="rId11"/>
    <p:sldId id="265" r:id="rId12"/>
    <p:sldId id="267" r:id="rId13"/>
    <p:sldId id="268" r:id="rId14"/>
    <p:sldId id="270" r:id="rId15"/>
    <p:sldId id="277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63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93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37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05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23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058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373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3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74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3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28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22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21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4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8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88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4235-0071-429B-A76D-5252BA4A1C0D}" type="datetimeFigureOut">
              <a:rPr lang="en-IN" smtClean="0"/>
              <a:t>17-01-2023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DF9605-74EE-4AEC-84E6-9FE36CD9B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1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1762-344A-773C-C2EE-BDED0E525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583" y="1370865"/>
            <a:ext cx="9289774" cy="1646302"/>
          </a:xfrm>
        </p:spPr>
        <p:txBody>
          <a:bodyPr>
            <a:noAutofit/>
          </a:bodyPr>
          <a:lstStyle/>
          <a:p>
            <a:r>
              <a:rPr lang="en-IN" b="1" i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 MANAGEMENT SYSTEM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D27AF-533E-AA6D-B7CC-49FA45B4E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163" y="3706277"/>
            <a:ext cx="7703194" cy="1096899"/>
          </a:xfrm>
        </p:spPr>
        <p:txBody>
          <a:bodyPr>
            <a:normAutofit fontScale="92500" lnSpcReduction="10000"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Presented by,</a:t>
            </a:r>
          </a:p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Indira Saravanan</a:t>
            </a:r>
          </a:p>
        </p:txBody>
      </p:sp>
    </p:spTree>
    <p:extLst>
      <p:ext uri="{BB962C8B-B14F-4D97-AF65-F5344CB8AC3E}">
        <p14:creationId xmlns:p14="http://schemas.microsoft.com/office/powerpoint/2010/main" val="12490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5EBFC5-BE58-2390-0EB4-827CE62DCAE7}"/>
              </a:ext>
            </a:extLst>
          </p:cNvPr>
          <p:cNvSpPr txBox="1"/>
          <p:nvPr/>
        </p:nvSpPr>
        <p:spPr>
          <a:xfrm>
            <a:off x="768625" y="1037127"/>
            <a:ext cx="901147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  <a:p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Angular is a single-page application web framework developed by Google to create an application for web, mobile, and desktop.</a:t>
            </a: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IN" sz="2000" b="1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en-IN" sz="2000" b="1" i="1" u="sng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Nodejs is a run time environment that allows us to load JavaScript applications into the server directly.</a:t>
            </a:r>
          </a:p>
          <a:p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 Service</a:t>
            </a:r>
          </a:p>
          <a:p>
            <a:r>
              <a:rPr lang="en-I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Authorization is the process of giving permission to the user to access certain resource in the system. </a:t>
            </a:r>
          </a:p>
          <a:p>
            <a:endParaRPr lang="en-IN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Only the authenticated user can be authorised to access a resource.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D70B1-E61D-52C5-9A73-92AA09FC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88" y="890380"/>
            <a:ext cx="8629650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7D1CC-7C42-4F80-37B6-8D7E14D36D87}"/>
              </a:ext>
            </a:extLst>
          </p:cNvPr>
          <p:cNvSpPr txBox="1"/>
          <p:nvPr/>
        </p:nvSpPr>
        <p:spPr>
          <a:xfrm>
            <a:off x="503583" y="424070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.properties: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E6BF3-F17D-B67B-622C-604A8725A4CA}"/>
              </a:ext>
            </a:extLst>
          </p:cNvPr>
          <p:cNvSpPr txBox="1"/>
          <p:nvPr/>
        </p:nvSpPr>
        <p:spPr>
          <a:xfrm>
            <a:off x="503583" y="3001311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Dependencies: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EC975-3990-7E60-7944-DB20C0626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58" y="3565662"/>
            <a:ext cx="5552660" cy="29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3ED205-1F7D-D971-331A-5B3589AB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617"/>
            <a:ext cx="12192000" cy="6140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E8AE26-BB62-3B57-5900-B4F11685BC1A}"/>
              </a:ext>
            </a:extLst>
          </p:cNvPr>
          <p:cNvSpPr txBox="1"/>
          <p:nvPr/>
        </p:nvSpPr>
        <p:spPr>
          <a:xfrm>
            <a:off x="0" y="143229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Running Status</a:t>
            </a:r>
          </a:p>
        </p:txBody>
      </p:sp>
    </p:spTree>
    <p:extLst>
      <p:ext uri="{BB962C8B-B14F-4D97-AF65-F5344CB8AC3E}">
        <p14:creationId xmlns:p14="http://schemas.microsoft.com/office/powerpoint/2010/main" val="370531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E635CED-673F-1EC7-528E-52F2EFF59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30" y="3895355"/>
            <a:ext cx="38472" cy="2000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C8351-F30E-472C-8737-443162B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383"/>
            <a:ext cx="12192000" cy="6049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3DCD7-B198-2C90-1404-3F027FBB7AA0}"/>
              </a:ext>
            </a:extLst>
          </p:cNvPr>
          <p:cNvSpPr txBox="1"/>
          <p:nvPr/>
        </p:nvSpPr>
        <p:spPr>
          <a:xfrm>
            <a:off x="4678017" y="120999"/>
            <a:ext cx="225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17087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36F4B-A6B0-D02A-FA44-F198B2EF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92" y="896115"/>
            <a:ext cx="4160355" cy="1579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CC81A-3D85-1EA8-209E-01BB5507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6320"/>
            <a:ext cx="12191999" cy="371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3AB74-254A-C043-B82E-6BAFD2CDAC04}"/>
              </a:ext>
            </a:extLst>
          </p:cNvPr>
          <p:cNvSpPr txBox="1"/>
          <p:nvPr/>
        </p:nvSpPr>
        <p:spPr>
          <a:xfrm>
            <a:off x="0" y="171827"/>
            <a:ext cx="9324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click login button then the developer tool like this and it redirect to employee list</a:t>
            </a:r>
          </a:p>
          <a:p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992B1-1D72-5A96-5971-FF825DA6ABA6}"/>
              </a:ext>
            </a:extLst>
          </p:cNvPr>
          <p:cNvSpPr txBox="1"/>
          <p:nvPr/>
        </p:nvSpPr>
        <p:spPr>
          <a:xfrm>
            <a:off x="291548" y="2492219"/>
            <a:ext cx="8216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  <a:r>
              <a:rPr lang="en-IN" sz="2800" b="1" i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List Page  </a:t>
            </a:r>
          </a:p>
        </p:txBody>
      </p:sp>
    </p:spTree>
    <p:extLst>
      <p:ext uri="{BB962C8B-B14F-4D97-AF65-F5344CB8AC3E}">
        <p14:creationId xmlns:p14="http://schemas.microsoft.com/office/powerpoint/2010/main" val="4421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803DD-3FC9-201D-6468-DB300563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7" y="1453805"/>
            <a:ext cx="9296400" cy="4772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F60CF-6737-EE51-1AE7-300544B722AC}"/>
              </a:ext>
            </a:extLst>
          </p:cNvPr>
          <p:cNvSpPr txBox="1"/>
          <p:nvPr/>
        </p:nvSpPr>
        <p:spPr>
          <a:xfrm>
            <a:off x="2754558" y="516835"/>
            <a:ext cx="5304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800" b="1" i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with some records</a:t>
            </a:r>
          </a:p>
        </p:txBody>
      </p:sp>
    </p:spTree>
    <p:extLst>
      <p:ext uri="{BB962C8B-B14F-4D97-AF65-F5344CB8AC3E}">
        <p14:creationId xmlns:p14="http://schemas.microsoft.com/office/powerpoint/2010/main" val="88567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30EB8-309C-B93E-D965-D3B5B825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96"/>
            <a:ext cx="12192000" cy="5970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70128-0571-870C-5D1E-E090AEAC6378}"/>
              </a:ext>
            </a:extLst>
          </p:cNvPr>
          <p:cNvSpPr txBox="1"/>
          <p:nvPr/>
        </p:nvSpPr>
        <p:spPr>
          <a:xfrm>
            <a:off x="4399721" y="225288"/>
            <a:ext cx="311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Employees</a:t>
            </a:r>
          </a:p>
        </p:txBody>
      </p:sp>
    </p:spTree>
    <p:extLst>
      <p:ext uri="{BB962C8B-B14F-4D97-AF65-F5344CB8AC3E}">
        <p14:creationId xmlns:p14="http://schemas.microsoft.com/office/powerpoint/2010/main" val="356199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78449-44D1-DF98-EB2C-205B8C0D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130"/>
            <a:ext cx="12192000" cy="6062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BC2E4-D9C0-95A0-0B88-611512B92804}"/>
              </a:ext>
            </a:extLst>
          </p:cNvPr>
          <p:cNvSpPr txBox="1"/>
          <p:nvPr/>
        </p:nvSpPr>
        <p:spPr>
          <a:xfrm>
            <a:off x="4598504" y="119270"/>
            <a:ext cx="236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Details</a:t>
            </a:r>
          </a:p>
        </p:txBody>
      </p:sp>
    </p:spTree>
    <p:extLst>
      <p:ext uri="{BB962C8B-B14F-4D97-AF65-F5344CB8AC3E}">
        <p14:creationId xmlns:p14="http://schemas.microsoft.com/office/powerpoint/2010/main" val="28685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DD96F-333B-C424-6CDC-20DBFE61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112"/>
            <a:ext cx="12192000" cy="6168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35638-32BB-619E-927C-F7275D6491B0}"/>
              </a:ext>
            </a:extLst>
          </p:cNvPr>
          <p:cNvSpPr txBox="1"/>
          <p:nvPr/>
        </p:nvSpPr>
        <p:spPr>
          <a:xfrm>
            <a:off x="96077" y="133386"/>
            <a:ext cx="6102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N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List before delete</a:t>
            </a:r>
          </a:p>
        </p:txBody>
      </p:sp>
    </p:spTree>
    <p:extLst>
      <p:ext uri="{BB962C8B-B14F-4D97-AF65-F5344CB8AC3E}">
        <p14:creationId xmlns:p14="http://schemas.microsoft.com/office/powerpoint/2010/main" val="72459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ED9388-FFF2-2EB7-1E05-A25EE390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8" y="1427093"/>
            <a:ext cx="8734425" cy="453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0D050-D00A-34C1-362C-FDFACB54A871}"/>
              </a:ext>
            </a:extLst>
          </p:cNvPr>
          <p:cNvSpPr txBox="1"/>
          <p:nvPr/>
        </p:nvSpPr>
        <p:spPr>
          <a:xfrm>
            <a:off x="324056" y="267468"/>
            <a:ext cx="850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delete the employee details then in the developer tools shows </a:t>
            </a:r>
          </a:p>
          <a:p>
            <a:r>
              <a:rPr lang="en-IN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message.</a:t>
            </a:r>
          </a:p>
        </p:txBody>
      </p:sp>
    </p:spTree>
    <p:extLst>
      <p:ext uri="{BB962C8B-B14F-4D97-AF65-F5344CB8AC3E}">
        <p14:creationId xmlns:p14="http://schemas.microsoft.com/office/powerpoint/2010/main" val="7456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8BB598-0CFD-FE20-807B-3F8BDAC00ADF}"/>
              </a:ext>
            </a:extLst>
          </p:cNvPr>
          <p:cNvSpPr txBox="1"/>
          <p:nvPr/>
        </p:nvSpPr>
        <p:spPr>
          <a:xfrm>
            <a:off x="2107096" y="834888"/>
            <a:ext cx="527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72FA9-5BC7-7EAF-6C08-80D3AD2120E6}"/>
              </a:ext>
            </a:extLst>
          </p:cNvPr>
          <p:cNvSpPr txBox="1"/>
          <p:nvPr/>
        </p:nvSpPr>
        <p:spPr>
          <a:xfrm>
            <a:off x="929025" y="542501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EA39D-F3F1-2AF9-99B8-5E73789866BC}"/>
              </a:ext>
            </a:extLst>
          </p:cNvPr>
          <p:cNvSpPr txBox="1"/>
          <p:nvPr/>
        </p:nvSpPr>
        <p:spPr>
          <a:xfrm>
            <a:off x="2107096" y="1267889"/>
            <a:ext cx="3988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CURD Operation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DevTool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JPA Repository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 in STS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Application.properties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)Backend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(ii)Frontend</a:t>
            </a:r>
          </a:p>
        </p:txBody>
      </p:sp>
    </p:spTree>
    <p:extLst>
      <p:ext uri="{BB962C8B-B14F-4D97-AF65-F5344CB8AC3E}">
        <p14:creationId xmlns:p14="http://schemas.microsoft.com/office/powerpoint/2010/main" val="2295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E0599-7F1E-7272-7CAF-FD83CDD8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29" y="1703319"/>
            <a:ext cx="9353550" cy="276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02123A-C60D-F0C0-62CA-C03C8548CCCB}"/>
              </a:ext>
            </a:extLst>
          </p:cNvPr>
          <p:cNvSpPr txBox="1"/>
          <p:nvPr/>
        </p:nvSpPr>
        <p:spPr>
          <a:xfrm>
            <a:off x="662609" y="715617"/>
            <a:ext cx="876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clicking the logout button it automatically redirect to login page</a:t>
            </a:r>
          </a:p>
        </p:txBody>
      </p:sp>
    </p:spTree>
    <p:extLst>
      <p:ext uri="{BB962C8B-B14F-4D97-AF65-F5344CB8AC3E}">
        <p14:creationId xmlns:p14="http://schemas.microsoft.com/office/powerpoint/2010/main" val="25092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522BB-AE9C-5285-94F9-39F1923A7F5C}"/>
              </a:ext>
            </a:extLst>
          </p:cNvPr>
          <p:cNvSpPr txBox="1"/>
          <p:nvPr/>
        </p:nvSpPr>
        <p:spPr>
          <a:xfrm>
            <a:off x="2782956" y="2252870"/>
            <a:ext cx="6213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6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12DF01-84EE-111E-8145-078F468A9511}"/>
              </a:ext>
            </a:extLst>
          </p:cNvPr>
          <p:cNvSpPr txBox="1"/>
          <p:nvPr/>
        </p:nvSpPr>
        <p:spPr>
          <a:xfrm>
            <a:off x="662607" y="3213938"/>
            <a:ext cx="91705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Employee management system is </a:t>
            </a: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based system, having two applications developed, one for employers to manage employee details and another for employees to mark their attendance.</a:t>
            </a:r>
          </a:p>
          <a:p>
            <a:endParaRPr lang="en-IN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Every organisation whether government or private uses an information syste</a:t>
            </a:r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store data of their staff.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D8EED-1F4B-67A4-7274-7BA27985F149}"/>
              </a:ext>
            </a:extLst>
          </p:cNvPr>
          <p:cNvSpPr txBox="1"/>
          <p:nvPr/>
        </p:nvSpPr>
        <p:spPr>
          <a:xfrm>
            <a:off x="610670" y="2275148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71189-CE60-D56F-4BDC-5F52F5F7F77E}"/>
              </a:ext>
            </a:extLst>
          </p:cNvPr>
          <p:cNvSpPr txBox="1"/>
          <p:nvPr/>
        </p:nvSpPr>
        <p:spPr>
          <a:xfrm>
            <a:off x="662608" y="634426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i="1" u="sng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4D644-1199-BFAA-B925-C618EE34E32F}"/>
              </a:ext>
            </a:extLst>
          </p:cNvPr>
          <p:cNvSpPr txBox="1"/>
          <p:nvPr/>
        </p:nvSpPr>
        <p:spPr>
          <a:xfrm>
            <a:off x="1088216" y="1423553"/>
            <a:ext cx="834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this project is mainly for handle the database of the employees.</a:t>
            </a:r>
          </a:p>
        </p:txBody>
      </p:sp>
    </p:spTree>
    <p:extLst>
      <p:ext uri="{BB962C8B-B14F-4D97-AF65-F5344CB8AC3E}">
        <p14:creationId xmlns:p14="http://schemas.microsoft.com/office/powerpoint/2010/main" val="33020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 descr="6.1 Project Management |Project Development&lt;br /&gt;To solve actual problems in an industry setting, a software engineer or a...">
            <a:extLst>
              <a:ext uri="{FF2B5EF4-FFF2-40B4-BE49-F238E27FC236}">
                <a16:creationId xmlns:a16="http://schemas.microsoft.com/office/drawing/2014/main" id="{B944D5F6-5AEB-436E-FCBA-7845513B2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B15A2-1794-F58C-0CE2-676FCAB66AE9}"/>
              </a:ext>
            </a:extLst>
          </p:cNvPr>
          <p:cNvSpPr txBox="1"/>
          <p:nvPr/>
        </p:nvSpPr>
        <p:spPr>
          <a:xfrm>
            <a:off x="687056" y="322955"/>
            <a:ext cx="85741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</a:t>
            </a:r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 SYSTEM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78E0BD1-F9D6-1FCC-1FA2-48E6A94B1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469704"/>
              </p:ext>
            </p:extLst>
          </p:nvPr>
        </p:nvGraphicFramePr>
        <p:xfrm>
          <a:off x="967409" y="1434752"/>
          <a:ext cx="8574155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0688">
                  <a:extLst>
                    <a:ext uri="{9D8B030D-6E8A-4147-A177-3AD203B41FA5}">
                      <a16:colId xmlns:a16="http://schemas.microsoft.com/office/drawing/2014/main" val="4216044181"/>
                    </a:ext>
                  </a:extLst>
                </a:gridCol>
                <a:gridCol w="5883467">
                  <a:extLst>
                    <a:ext uri="{9D8B030D-6E8A-4147-A177-3AD203B41FA5}">
                      <a16:colId xmlns:a16="http://schemas.microsoft.com/office/drawing/2014/main" val="3578266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Used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Remarks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037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Tomcat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as application server as well as web server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36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being used as frontend of the system and even for testing.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647599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D6F688B-514C-010A-A4A5-FE33998B1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617436"/>
              </p:ext>
            </p:extLst>
          </p:nvPr>
        </p:nvGraphicFramePr>
        <p:xfrm>
          <a:off x="967409" y="3469587"/>
          <a:ext cx="857415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7384">
                  <a:extLst>
                    <a:ext uri="{9D8B030D-6E8A-4147-A177-3AD203B41FA5}">
                      <a16:colId xmlns:a16="http://schemas.microsoft.com/office/drawing/2014/main" val="2490039178"/>
                    </a:ext>
                  </a:extLst>
                </a:gridCol>
                <a:gridCol w="5866772">
                  <a:extLst>
                    <a:ext uri="{9D8B030D-6E8A-4147-A177-3AD203B41FA5}">
                      <a16:colId xmlns:a16="http://schemas.microsoft.com/office/drawing/2014/main" val="2042921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Used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14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being used as back-end which holds all the database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912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2D9C85-1EE2-7E9C-6A7C-B1070A4A91E7}"/>
              </a:ext>
            </a:extLst>
          </p:cNvPr>
          <p:cNvSpPr txBox="1"/>
          <p:nvPr/>
        </p:nvSpPr>
        <p:spPr>
          <a:xfrm>
            <a:off x="687056" y="4504257"/>
            <a:ext cx="20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SERVER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792BCF1-2CC4-4213-E2C8-F6F33BE6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64785"/>
              </p:ext>
            </p:extLst>
          </p:nvPr>
        </p:nvGraphicFramePr>
        <p:xfrm>
          <a:off x="967409" y="5133582"/>
          <a:ext cx="8574156" cy="8353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2319">
                  <a:extLst>
                    <a:ext uri="{9D8B030D-6E8A-4147-A177-3AD203B41FA5}">
                      <a16:colId xmlns:a16="http://schemas.microsoft.com/office/drawing/2014/main" val="2006739069"/>
                    </a:ext>
                  </a:extLst>
                </a:gridCol>
                <a:gridCol w="5901837">
                  <a:extLst>
                    <a:ext uri="{9D8B030D-6E8A-4147-A177-3AD203B41FA5}">
                      <a16:colId xmlns:a16="http://schemas.microsoft.com/office/drawing/2014/main" val="1629036907"/>
                    </a:ext>
                  </a:extLst>
                </a:gridCol>
              </a:tblGrid>
              <a:tr h="27207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Used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Remark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996319"/>
                  </a:ext>
                </a:extLst>
              </a:tr>
              <a:tr h="469606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being used as frontend of the system and even for testing.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6316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FF4A33C-FA22-D2E3-E661-31ABFE892535}"/>
              </a:ext>
            </a:extLst>
          </p:cNvPr>
          <p:cNvSpPr txBox="1"/>
          <p:nvPr/>
        </p:nvSpPr>
        <p:spPr>
          <a:xfrm>
            <a:off x="687056" y="2908772"/>
            <a:ext cx="339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SERVER SYSTEM</a:t>
            </a:r>
          </a:p>
        </p:txBody>
      </p:sp>
    </p:spTree>
    <p:extLst>
      <p:ext uri="{BB962C8B-B14F-4D97-AF65-F5344CB8AC3E}">
        <p14:creationId xmlns:p14="http://schemas.microsoft.com/office/powerpoint/2010/main" val="97705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0A116-BF26-C2DF-4242-6B4BBBB69468}"/>
              </a:ext>
            </a:extLst>
          </p:cNvPr>
          <p:cNvSpPr txBox="1"/>
          <p:nvPr/>
        </p:nvSpPr>
        <p:spPr>
          <a:xfrm>
            <a:off x="710647" y="648855"/>
            <a:ext cx="1060670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CURD</a:t>
            </a:r>
            <a:endParaRPr lang="en-IN" sz="2400" b="1" i="1" u="sng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CRUD is data-oriented and the standardized use of HTTP methods. </a:t>
            </a:r>
          </a:p>
          <a:p>
            <a:pPr algn="l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l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standard CRUD Operations is as follows:</a:t>
            </a:r>
          </a:p>
          <a:p>
            <a:pPr algn="l" fontAlgn="base"/>
            <a:endParaRPr lang="en-IN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Creates a new resource</a:t>
            </a:r>
          </a:p>
          <a:p>
            <a:pPr algn="l" fontAlgn="base"/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Reads/Retrieve a resource</a:t>
            </a:r>
          </a:p>
          <a:p>
            <a:pPr algn="l" fontAlgn="base"/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Updates an existing resource</a:t>
            </a:r>
          </a:p>
          <a:p>
            <a:pPr algn="l" fontAlgn="base"/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Deletes a resource</a:t>
            </a:r>
          </a:p>
        </p:txBody>
      </p:sp>
      <p:sp>
        <p:nvSpPr>
          <p:cNvPr id="4" name="AutoShape 2" descr="Lightbox">
            <a:extLst>
              <a:ext uri="{FF2B5EF4-FFF2-40B4-BE49-F238E27FC236}">
                <a16:creationId xmlns:a16="http://schemas.microsoft.com/office/drawing/2014/main" id="{0888ACE1-6D76-55BA-7CEC-C3BE373191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3843" y="32235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 descr="Lightbox">
            <a:extLst>
              <a:ext uri="{FF2B5EF4-FFF2-40B4-BE49-F238E27FC236}">
                <a16:creationId xmlns:a16="http://schemas.microsoft.com/office/drawing/2014/main" id="{0F8D0385-B932-B297-78AE-4ABD539B3D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7543" y="43332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E8B43D-1AFA-1870-39B5-9D4961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35" y="3528391"/>
            <a:ext cx="3790122" cy="237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7C0D53-EBAB-1D2C-E46C-C47D59224D32}"/>
              </a:ext>
            </a:extLst>
          </p:cNvPr>
          <p:cNvSpPr txBox="1"/>
          <p:nvPr/>
        </p:nvSpPr>
        <p:spPr>
          <a:xfrm>
            <a:off x="636104" y="474345"/>
            <a:ext cx="881269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lang="en-IN" sz="2400" b="1" i="1" u="sng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*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is built on the top of the spring and contains all the features of spring.</a:t>
            </a:r>
          </a:p>
          <a:p>
            <a:pPr algn="l" fontAlgn="base"/>
            <a:endParaRPr lang="en-IN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Spring Boot is a microservice-based framework and making a production-ready application in it takes very little time.</a:t>
            </a:r>
          </a:p>
          <a:p>
            <a:pPr algn="l" fontAlgn="base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Tool</a:t>
            </a:r>
          </a:p>
          <a:p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Developer are programs that allow a developer to create, test and debug software.</a:t>
            </a:r>
          </a:p>
          <a:p>
            <a:r>
              <a:rPr lang="en-IN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browsers provide integrated developer tools, which allow to inspect a website.</a:t>
            </a:r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spring boot </a:t>
            </a:r>
            <a:r>
              <a:rPr lang="en-IN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devtool</a:t>
            </a:r>
            <a:r>
              <a:rPr lang="en-IN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 includes an embedded Live Reload server that can be used to trigger a browser refresh when a resource is changed.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en-IN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sz="2400" b="1" i="1" u="sng" dirty="0" err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2400" b="1" i="1" u="sng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algn="l" fontAlgn="base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MySQL is an</a:t>
            </a:r>
            <a:r>
              <a:rPr lang="en-IN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RDBMS (Relational Database Management System)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based on the </a:t>
            </a:r>
            <a:r>
              <a:rPr lang="en-I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(Structured Query Language)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 is the popular language for accessing and managing the records in the database. </a:t>
            </a:r>
          </a:p>
          <a:p>
            <a:pPr algn="l" fontAlgn="base"/>
            <a:endParaRPr lang="en-IN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The data in a MySQL database are stored in tables. </a:t>
            </a:r>
          </a:p>
          <a:p>
            <a:pPr algn="l" fontAlgn="base"/>
            <a:endParaRPr lang="en-IN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en-IN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3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520E955-A61F-6EB4-1A45-56CCC94EFE55}"/>
              </a:ext>
            </a:extLst>
          </p:cNvPr>
          <p:cNvSpPr txBox="1"/>
          <p:nvPr/>
        </p:nvSpPr>
        <p:spPr>
          <a:xfrm>
            <a:off x="429014" y="375433"/>
            <a:ext cx="93427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table is a collection of related data, and it consists of columns and rows.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I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of the features of MySQL are listed below: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database system used on the web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runs on a server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ideal for both small and large applications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very fast, reliable, and easy to use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standard SQL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sng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JPA Repository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1" u="sng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IN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51502-476F-CD8F-2623-D2BBADF6F6C1}"/>
              </a:ext>
            </a:extLst>
          </p:cNvPr>
          <p:cNvSpPr txBox="1"/>
          <p:nvPr/>
        </p:nvSpPr>
        <p:spPr>
          <a:xfrm>
            <a:off x="4412975" y="2252870"/>
            <a:ext cx="9663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AC77A-E976-5264-697D-7910E8B8B220}"/>
              </a:ext>
            </a:extLst>
          </p:cNvPr>
          <p:cNvSpPr txBox="1"/>
          <p:nvPr/>
        </p:nvSpPr>
        <p:spPr>
          <a:xfrm>
            <a:off x="654301" y="4022587"/>
            <a:ext cx="93447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JPA Repository is a JPA (Java Persistence API) specific extension of Repository.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contains the full API of  Crud Repository and Paging And Sorting Repository.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it contains API for basic CRUD operations and also API for pagination and sorting.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A7F71A-B49C-5551-3E7B-BF7142C1C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4310"/>
            <a:ext cx="65" cy="2000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urw-di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49364-3BDA-E6D6-FA18-6DCA43A5C61F}"/>
              </a:ext>
            </a:extLst>
          </p:cNvPr>
          <p:cNvSpPr txBox="1"/>
          <p:nvPr/>
        </p:nvSpPr>
        <p:spPr>
          <a:xfrm>
            <a:off x="602974" y="446988"/>
            <a:ext cx="902453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Annotations In STS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0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@Cross-Origin Resource Sharing (CORS)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It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 an HTTP-header based mechanism that allows a server to indicate any origins (domain, scheme, or port) other than its own from which a browser should permit loading resources.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ypes Of Component Annotation">
            <a:extLst>
              <a:ext uri="{FF2B5EF4-FFF2-40B4-BE49-F238E27FC236}">
                <a16:creationId xmlns:a16="http://schemas.microsoft.com/office/drawing/2014/main" id="{058C24E7-7F5B-B173-77D2-73B28ECE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44" y="3929189"/>
            <a:ext cx="5433391" cy="246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495E2-B835-4115-EEA7-0EBF5168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4" y="2305879"/>
            <a:ext cx="7063409" cy="13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D82320-1859-D80A-2DC0-2DD9E684C64A}"/>
              </a:ext>
            </a:extLst>
          </p:cNvPr>
          <p:cNvSpPr txBox="1"/>
          <p:nvPr/>
        </p:nvSpPr>
        <p:spPr>
          <a:xfrm>
            <a:off x="463827" y="320456"/>
            <a:ext cx="9170503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@Service Annotation</a:t>
            </a:r>
          </a:p>
          <a:p>
            <a:pPr algn="just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an application, the business logic resides within the service layer so we use the </a:t>
            </a:r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@Service Annotation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to indicate that a class belongs to that layer. </a:t>
            </a:r>
          </a:p>
          <a:p>
            <a:pPr algn="just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specialization of </a:t>
            </a:r>
            <a:r>
              <a:rPr lang="en-IN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@Component Annotation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endParaRPr lang="en-IN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@Repository Annotation</a:t>
            </a:r>
          </a:p>
          <a:p>
            <a:pPr algn="l" fontAlgn="base"/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@Repository Annotation is also a specialization of </a:t>
            </a:r>
            <a:r>
              <a:rPr lang="en-IN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@Component</a:t>
            </a:r>
            <a:r>
              <a:rPr lang="en-IN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annotation which is used to indicate that the class provides the mechanism for storage, retrieval, update, delete and search operation on objects.</a:t>
            </a:r>
          </a:p>
          <a:p>
            <a:pPr algn="l" fontAlgn="base"/>
            <a:endParaRPr lang="en-IN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sng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@Controller Annotation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@Controller annotation is also a specialization of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@Component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annotation.</a:t>
            </a:r>
            <a:endParaRPr lang="en-US" altLang="en-US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@Controller annotation indicates that a particular class serves the role of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Controller annotation is typically used in combination with annotated handler methods based on the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@RequestMapping</a:t>
            </a:r>
            <a:r>
              <a:rPr kumimoji="0" lang="en-US" altLang="en-US" sz="1800" b="0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@RequestMapping</a:t>
            </a:r>
          </a:p>
          <a:p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 Mapping annotation is used to map web requests onto specific handler classes and/or handler method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be applied to the controller class as well as methods.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</TotalTime>
  <Words>882</Words>
  <Application>Microsoft Office PowerPoint</Application>
  <PresentationFormat>Widescreen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Times New Roman</vt:lpstr>
      <vt:lpstr>Trebuchet MS</vt:lpstr>
      <vt:lpstr>urw-din</vt:lpstr>
      <vt:lpstr>Wingdings</vt:lpstr>
      <vt:lpstr>Wingdings 3</vt:lpstr>
      <vt:lpstr>Facet</vt:lpstr>
      <vt:lpstr>EMPLOYEE MANAGEMENT SYSTEM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MANAGEMENT SYSTEM   </dc:title>
  <dc:creator>USER</dc:creator>
  <cp:lastModifiedBy>USER</cp:lastModifiedBy>
  <cp:revision>7</cp:revision>
  <dcterms:created xsi:type="dcterms:W3CDTF">2023-01-15T13:39:09Z</dcterms:created>
  <dcterms:modified xsi:type="dcterms:W3CDTF">2023-01-17T05:37:28Z</dcterms:modified>
</cp:coreProperties>
</file>